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933C-070E-4F1B-89CB-0746B1BE7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7A6EF-BCE5-4965-96D4-F49C017FC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0BB3-A1EE-4DFE-AF33-56DBC091A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E6E8-321E-4A8C-B507-DEC8D82B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ACE3-0EEE-4257-B8F7-F5FEAC4D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169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8FDA-9D88-4F2A-8837-E3D5C5A2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B2079-AD41-40F4-B109-9B15ECFF7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E868-9EDE-4C0F-8EF3-6CA453118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61725-E845-40AE-AFA7-C8155D48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392D2-DFCD-45BD-93CA-A38F4F6B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03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F5D3B1-CD20-49DC-A4E0-8A0EA0924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94E0D-1FB6-484B-877A-CD68511C8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51DBE-25FE-4389-9FB4-858B32FE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1907E-CDAF-44C7-81C9-F385A8023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D22C3-6912-4E30-A30B-31994978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5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DF01C-727C-43BA-BFFC-4374877A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7A21D-3B16-4B2A-BB5E-3BA52ACE6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940A9-69BC-4DF0-A543-62A1A69F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3A7C-BD23-4F4E-A07D-1ADBE23F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8485-5733-4B8C-8C7D-8B67C37F7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972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8C9CF-4992-4A9A-A786-86D25C53F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F445-AF27-4655-B598-35444FEF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E7443-63A6-47B9-B646-E42B2C4FB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27023-C19E-4795-9CD0-3077DAA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7F719-4E61-4003-A81B-6C6A0792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514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4899E-1972-4D30-8D4E-07C1A54A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70D7D-7E43-4AD4-B615-C8EF5AD97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790-F02F-4595-B9FC-30051DD9F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F3CBF-762E-4244-AC46-62D43B917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52864-A019-449F-9893-A8E241AC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82006-D051-413F-880F-DCDFBF8D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681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3295-AF8A-4988-88D7-6AE0A8A7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525DA-687C-41F7-B638-082343C65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F0D50-88E9-44FF-AAC2-8DD7AEC94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544D8A-1C77-44EB-987F-4779AC116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6F12E-8B01-4587-AD1A-2BA5C7DE2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D04F72-734D-48A9-B5BA-77535342A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A0BA06-4F08-4553-A489-06FC9020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051320-7E37-43AF-B130-6545D5E0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994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3AF34-31A2-490E-88C8-1FCCD385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BF2A6-B55E-44FC-8E69-60930165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03F63-BEA8-4450-9D30-9320C137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52629-9803-4840-8507-3C048F1D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859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40BCC-9E99-4026-BCF4-2E602F25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7BC65-3604-4245-A915-7A49E8914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03870-BA23-47EF-824D-1FC449E1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525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3EDA-EECE-4BA8-8C7E-9E3B399A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52A5-06AB-49B0-8D58-C23A430B1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0BC63-85E5-4B84-B528-BE22D1432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59ACB-96AA-4020-8F99-C0191718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3CA1E-3E42-4EAC-965D-07640529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9256C-FD32-4EBE-91DD-851AAE11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01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6556-ACBC-406F-BB04-622DBD67C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CA2B57-A1B5-4817-B51E-0CDABAADA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A8AEB-7234-4A6B-B0AE-4243B4F3E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6CB10-AF11-47E7-A659-93285526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5612B-1EB1-4AA5-8949-B90EF10B9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6E150-BEAD-49FA-AFC6-DDFE3261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605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4EE644-C8AC-4D41-BCCB-988AE570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A5C33-C05D-4C43-B3FC-5637316C1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49DC-9F3C-48B8-B8A0-C969581EF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924F-82EB-4EC7-A96B-8173754AAA7C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4F05D-ACC4-4B06-ADE8-23410E46A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A779-24BF-40BD-8D34-C6FCC38AB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050A-7307-4608-B436-CFD7322537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462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169A69-6A34-4134-8586-6E881B5CBC9F}"/>
              </a:ext>
            </a:extLst>
          </p:cNvPr>
          <p:cNvGrpSpPr/>
          <p:nvPr/>
        </p:nvGrpSpPr>
        <p:grpSpPr>
          <a:xfrm>
            <a:off x="2903036" y="125388"/>
            <a:ext cx="7406911" cy="6607224"/>
            <a:chOff x="4367956" y="762335"/>
            <a:chExt cx="5928109" cy="521152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DA979F7-7B6C-4ED5-9BA2-2D45E020D67D}"/>
                </a:ext>
              </a:extLst>
            </p:cNvPr>
            <p:cNvGrpSpPr/>
            <p:nvPr/>
          </p:nvGrpSpPr>
          <p:grpSpPr>
            <a:xfrm>
              <a:off x="6788321" y="5466689"/>
              <a:ext cx="2202816" cy="507171"/>
              <a:chOff x="7477011" y="5182937"/>
              <a:chExt cx="2937088" cy="676227"/>
            </a:xfrm>
          </p:grpSpPr>
          <p:sp>
            <p:nvSpPr>
              <p:cNvPr id="25" name="TextBox 32">
                <a:extLst>
                  <a:ext uri="{FF2B5EF4-FFF2-40B4-BE49-F238E27FC236}">
                    <a16:creationId xmlns:a16="http://schemas.microsoft.com/office/drawing/2014/main" id="{71AAB321-3843-4832-8FFE-7215F243E176}"/>
                  </a:ext>
                </a:extLst>
              </p:cNvPr>
              <p:cNvSpPr txBox="1"/>
              <p:nvPr/>
            </p:nvSpPr>
            <p:spPr>
              <a:xfrm>
                <a:off x="7477011" y="5182937"/>
                <a:ext cx="2937088" cy="38842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all" spc="0" normalizeH="0" baseline="0" noProof="1">
                    <a:ln>
                      <a:noFill/>
                    </a:ln>
                    <a:solidFill>
                      <a:srgbClr val="3A5C84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Attendence</a:t>
                </a:r>
              </a:p>
            </p:txBody>
          </p:sp>
          <p:sp>
            <p:nvSpPr>
              <p:cNvPr id="26" name="TextBox 33">
                <a:extLst>
                  <a:ext uri="{FF2B5EF4-FFF2-40B4-BE49-F238E27FC236}">
                    <a16:creationId xmlns:a16="http://schemas.microsoft.com/office/drawing/2014/main" id="{9B8B0F08-BC38-4C2F-9821-223A0C7BE09C}"/>
                  </a:ext>
                </a:extLst>
              </p:cNvPr>
              <p:cNvSpPr txBox="1"/>
              <p:nvPr/>
            </p:nvSpPr>
            <p:spPr>
              <a:xfrm>
                <a:off x="7484806" y="5503113"/>
                <a:ext cx="2929293" cy="356051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Voluntary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8969913-B6C7-4873-9668-B16233F8C140}"/>
                </a:ext>
              </a:extLst>
            </p:cNvPr>
            <p:cNvGrpSpPr/>
            <p:nvPr/>
          </p:nvGrpSpPr>
          <p:grpSpPr>
            <a:xfrm>
              <a:off x="6779886" y="762335"/>
              <a:ext cx="2202816" cy="701381"/>
              <a:chOff x="7465765" y="903742"/>
              <a:chExt cx="2937088" cy="935169"/>
            </a:xfrm>
          </p:grpSpPr>
          <p:sp>
            <p:nvSpPr>
              <p:cNvPr id="23" name="TextBox 35">
                <a:extLst>
                  <a:ext uri="{FF2B5EF4-FFF2-40B4-BE49-F238E27FC236}">
                    <a16:creationId xmlns:a16="http://schemas.microsoft.com/office/drawing/2014/main" id="{8DFD2AD2-C810-4832-93CF-1DE619C83EB7}"/>
                  </a:ext>
                </a:extLst>
              </p:cNvPr>
              <p:cNvSpPr txBox="1"/>
              <p:nvPr/>
            </p:nvSpPr>
            <p:spPr>
              <a:xfrm>
                <a:off x="7465765" y="903742"/>
                <a:ext cx="2937088" cy="38842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all" spc="0" normalizeH="0" baseline="0" noProof="1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Peers</a:t>
                </a:r>
              </a:p>
            </p:txBody>
          </p:sp>
          <p:sp>
            <p:nvSpPr>
              <p:cNvPr id="24" name="TextBox 36">
                <a:extLst>
                  <a:ext uri="{FF2B5EF4-FFF2-40B4-BE49-F238E27FC236}">
                    <a16:creationId xmlns:a16="http://schemas.microsoft.com/office/drawing/2014/main" id="{DCAF3C33-4188-4A2E-8B90-2403363FF336}"/>
                  </a:ext>
                </a:extLst>
              </p:cNvPr>
              <p:cNvSpPr txBox="1"/>
              <p:nvPr/>
            </p:nvSpPr>
            <p:spPr>
              <a:xfrm>
                <a:off x="7473560" y="1223917"/>
                <a:ext cx="2929293" cy="614994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People who are all directly affected by TB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C515077-DD91-4F19-9F86-142DF865D0B4}"/>
                </a:ext>
              </a:extLst>
            </p:cNvPr>
            <p:cNvGrpSpPr/>
            <p:nvPr/>
          </p:nvGrpSpPr>
          <p:grpSpPr>
            <a:xfrm>
              <a:off x="7889729" y="1885483"/>
              <a:ext cx="2202816" cy="531447"/>
              <a:chOff x="8432700" y="2191702"/>
              <a:chExt cx="2937088" cy="708595"/>
            </a:xfrm>
          </p:grpSpPr>
          <p:sp>
            <p:nvSpPr>
              <p:cNvPr id="21" name="TextBox 38">
                <a:extLst>
                  <a:ext uri="{FF2B5EF4-FFF2-40B4-BE49-F238E27FC236}">
                    <a16:creationId xmlns:a16="http://schemas.microsoft.com/office/drawing/2014/main" id="{D13ED2F5-4991-4D27-8348-6C336679F982}"/>
                  </a:ext>
                </a:extLst>
              </p:cNvPr>
              <p:cNvSpPr txBox="1"/>
              <p:nvPr/>
            </p:nvSpPr>
            <p:spPr>
              <a:xfrm>
                <a:off x="8432700" y="2191702"/>
                <a:ext cx="2937088" cy="38842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all" spc="0" normalizeH="0" baseline="0" noProof="1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Caregivers</a:t>
                </a:r>
              </a:p>
            </p:txBody>
          </p:sp>
          <p:sp>
            <p:nvSpPr>
              <p:cNvPr id="22" name="TextBox 39">
                <a:extLst>
                  <a:ext uri="{FF2B5EF4-FFF2-40B4-BE49-F238E27FC236}">
                    <a16:creationId xmlns:a16="http://schemas.microsoft.com/office/drawing/2014/main" id="{153CE7E4-E94A-42F3-B3D4-6F63BFC68E9A}"/>
                  </a:ext>
                </a:extLst>
              </p:cNvPr>
              <p:cNvSpPr txBox="1"/>
              <p:nvPr/>
            </p:nvSpPr>
            <p:spPr>
              <a:xfrm>
                <a:off x="8440494" y="2511877"/>
                <a:ext cx="2929293" cy="388420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1200" cap="none" spc="0" normalizeH="0" baseline="0" noProof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Family and friends</a:t>
                </a:r>
              </a:p>
            </p:txBody>
          </p:sp>
        </p:grpSp>
        <p:sp>
          <p:nvSpPr>
            <p:cNvPr id="8" name="TextBox 41">
              <a:extLst>
                <a:ext uri="{FF2B5EF4-FFF2-40B4-BE49-F238E27FC236}">
                  <a16:creationId xmlns:a16="http://schemas.microsoft.com/office/drawing/2014/main" id="{948C7585-D8B9-4523-B905-86FC10C5C9F9}"/>
                </a:ext>
              </a:extLst>
            </p:cNvPr>
            <p:cNvSpPr txBox="1"/>
            <p:nvPr/>
          </p:nvSpPr>
          <p:spPr>
            <a:xfrm>
              <a:off x="8093249" y="3175726"/>
              <a:ext cx="2202816" cy="509801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all" spc="0" normalizeH="0" baseline="0" noProof="1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 professional or Volunteer or Facilitator</a:t>
              </a:r>
            </a:p>
          </p:txBody>
        </p:sp>
        <p:sp>
          <p:nvSpPr>
            <p:cNvPr id="9" name="TextBox 56">
              <a:extLst>
                <a:ext uri="{FF2B5EF4-FFF2-40B4-BE49-F238E27FC236}">
                  <a16:creationId xmlns:a16="http://schemas.microsoft.com/office/drawing/2014/main" id="{B083A3D3-A21C-4A7B-8147-93BD292E3BDA}"/>
                </a:ext>
              </a:extLst>
            </p:cNvPr>
            <p:cNvSpPr txBox="1"/>
            <p:nvPr/>
          </p:nvSpPr>
          <p:spPr>
            <a:xfrm>
              <a:off x="4498055" y="2674087"/>
              <a:ext cx="2194560" cy="29131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PEER GROUP</a:t>
              </a:r>
            </a:p>
          </p:txBody>
        </p:sp>
        <p:pic>
          <p:nvPicPr>
            <p:cNvPr id="10" name="Graphic 60" descr="Questions with solid fill">
              <a:extLst>
                <a:ext uri="{FF2B5EF4-FFF2-40B4-BE49-F238E27FC236}">
                  <a16:creationId xmlns:a16="http://schemas.microsoft.com/office/drawing/2014/main" id="{26B0ED3B-8D34-4A2A-9DFB-9E6ECFDC7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06788" y="2949403"/>
              <a:ext cx="907962" cy="907962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3561ABC-78C0-42C0-BCB4-110593738121}"/>
                </a:ext>
              </a:extLst>
            </p:cNvPr>
            <p:cNvGrpSpPr/>
            <p:nvPr/>
          </p:nvGrpSpPr>
          <p:grpSpPr>
            <a:xfrm>
              <a:off x="4367956" y="1160244"/>
              <a:ext cx="3568020" cy="4531194"/>
              <a:chOff x="2802752" y="1348472"/>
              <a:chExt cx="3568020" cy="453119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EA4D4AA-29EF-4941-910F-BD681BC415E0}"/>
                  </a:ext>
                </a:extLst>
              </p:cNvPr>
              <p:cNvSpPr/>
              <p:nvPr/>
            </p:nvSpPr>
            <p:spPr>
              <a:xfrm>
                <a:off x="2802752" y="2345401"/>
                <a:ext cx="1270165" cy="2541299"/>
              </a:xfrm>
              <a:custGeom>
                <a:avLst/>
                <a:gdLst>
                  <a:gd name="connsiteX0" fmla="*/ 1279171 w 1279171"/>
                  <a:gd name="connsiteY0" fmla="*/ 0 h 2559317"/>
                  <a:gd name="connsiteX1" fmla="*/ 1279171 w 1279171"/>
                  <a:gd name="connsiteY1" fmla="*/ 282062 h 2559317"/>
                  <a:gd name="connsiteX2" fmla="*/ 282368 w 1279171"/>
                  <a:gd name="connsiteY2" fmla="*/ 1278865 h 2559317"/>
                  <a:gd name="connsiteX3" fmla="*/ 1279171 w 1279171"/>
                  <a:gd name="connsiteY3" fmla="*/ 2275668 h 2559317"/>
                  <a:gd name="connsiteX4" fmla="*/ 1279171 w 1279171"/>
                  <a:gd name="connsiteY4" fmla="*/ 2559317 h 2559317"/>
                  <a:gd name="connsiteX5" fmla="*/ 1021407 w 1279171"/>
                  <a:gd name="connsiteY5" fmla="*/ 2533316 h 2559317"/>
                  <a:gd name="connsiteX6" fmla="*/ 0 w 1279171"/>
                  <a:gd name="connsiteY6" fmla="*/ 1279563 h 2559317"/>
                  <a:gd name="connsiteX7" fmla="*/ 1021407 w 1279171"/>
                  <a:gd name="connsiteY7" fmla="*/ 25993 h 2559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79171" h="2559317">
                    <a:moveTo>
                      <a:pt x="1279171" y="0"/>
                    </a:moveTo>
                    <a:lnTo>
                      <a:pt x="1279171" y="282062"/>
                    </a:lnTo>
                    <a:cubicBezTo>
                      <a:pt x="728652" y="282062"/>
                      <a:pt x="282368" y="728346"/>
                      <a:pt x="282368" y="1278865"/>
                    </a:cubicBezTo>
                    <a:cubicBezTo>
                      <a:pt x="282368" y="1829384"/>
                      <a:pt x="728652" y="2275668"/>
                      <a:pt x="1279171" y="2275668"/>
                    </a:cubicBezTo>
                    <a:lnTo>
                      <a:pt x="1279171" y="2559317"/>
                    </a:lnTo>
                    <a:lnTo>
                      <a:pt x="1021407" y="2533316"/>
                    </a:lnTo>
                    <a:cubicBezTo>
                      <a:pt x="438564" y="2413979"/>
                      <a:pt x="0" y="1897979"/>
                      <a:pt x="0" y="1279563"/>
                    </a:cubicBezTo>
                    <a:cubicBezTo>
                      <a:pt x="0" y="661147"/>
                      <a:pt x="438564" y="145294"/>
                      <a:pt x="1021407" y="25993"/>
                    </a:cubicBezTo>
                    <a:close/>
                  </a:path>
                </a:pathLst>
              </a:custGeom>
              <a:gradFill>
                <a:gsLst>
                  <a:gs pos="49000">
                    <a:srgbClr val="4CC1EF">
                      <a:lumMod val="60000"/>
                      <a:lumOff val="40000"/>
                    </a:srgbClr>
                  </a:gs>
                  <a:gs pos="100000">
                    <a:srgbClr val="3A5C84">
                      <a:lumMod val="75000"/>
                    </a:srgbClr>
                  </a:gs>
                </a:gsLst>
                <a:path path="circle">
                  <a:fillToRect l="50000" t="-80000" r="50000" b="180000"/>
                </a:path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2CFEBA5F-4D12-4AFB-B0A7-1F5822572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189" y="1348472"/>
                <a:ext cx="1331501" cy="1238642"/>
              </a:xfrm>
              <a:custGeom>
                <a:avLst/>
                <a:gdLst>
                  <a:gd name="T0" fmla="*/ 0 w 7049"/>
                  <a:gd name="T1" fmla="*/ 0 h 6559"/>
                  <a:gd name="T2" fmla="*/ 7049 w 7049"/>
                  <a:gd name="T3" fmla="*/ 2290 h 6559"/>
                  <a:gd name="T4" fmla="*/ 3948 w 7049"/>
                  <a:gd name="T5" fmla="*/ 6559 h 6559"/>
                  <a:gd name="T6" fmla="*/ 0 w 7049"/>
                  <a:gd name="T7" fmla="*/ 5277 h 6559"/>
                  <a:gd name="T8" fmla="*/ 0 w 7049"/>
                  <a:gd name="T9" fmla="*/ 0 h 6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49" h="6559">
                    <a:moveTo>
                      <a:pt x="0" y="0"/>
                    </a:moveTo>
                    <a:cubicBezTo>
                      <a:pt x="2533" y="0"/>
                      <a:pt x="5000" y="802"/>
                      <a:pt x="7049" y="2290"/>
                    </a:cubicBezTo>
                    <a:lnTo>
                      <a:pt x="3948" y="6559"/>
                    </a:lnTo>
                    <a:cubicBezTo>
                      <a:pt x="2800" y="5726"/>
                      <a:pt x="1419" y="5277"/>
                      <a:pt x="0" y="527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CC1EF">
                  <a:lumMod val="60000"/>
                  <a:lumOff val="40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48ED6F74-995A-48A9-9AA4-7D258CA63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4208" y="1781289"/>
                <a:ext cx="1408622" cy="1440098"/>
              </a:xfrm>
              <a:custGeom>
                <a:avLst/>
                <a:gdLst>
                  <a:gd name="T0" fmla="*/ 3101 w 7458"/>
                  <a:gd name="T1" fmla="*/ 0 h 7627"/>
                  <a:gd name="T2" fmla="*/ 7458 w 7458"/>
                  <a:gd name="T3" fmla="*/ 5997 h 7627"/>
                  <a:gd name="T4" fmla="*/ 2439 w 7458"/>
                  <a:gd name="T5" fmla="*/ 7627 h 7627"/>
                  <a:gd name="T6" fmla="*/ 0 w 7458"/>
                  <a:gd name="T7" fmla="*/ 4269 h 7627"/>
                  <a:gd name="T8" fmla="*/ 3101 w 7458"/>
                  <a:gd name="T9" fmla="*/ 0 h 7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58" h="7627">
                    <a:moveTo>
                      <a:pt x="3101" y="0"/>
                    </a:moveTo>
                    <a:cubicBezTo>
                      <a:pt x="5150" y="1489"/>
                      <a:pt x="6675" y="3588"/>
                      <a:pt x="7458" y="5997"/>
                    </a:cubicBezTo>
                    <a:lnTo>
                      <a:pt x="2439" y="7627"/>
                    </a:lnTo>
                    <a:cubicBezTo>
                      <a:pt x="2001" y="6278"/>
                      <a:pt x="1147" y="5103"/>
                      <a:pt x="0" y="4269"/>
                    </a:cubicBezTo>
                    <a:lnTo>
                      <a:pt x="3101" y="0"/>
                    </a:lnTo>
                    <a:close/>
                  </a:path>
                </a:pathLst>
              </a:custGeom>
              <a:solidFill>
                <a:srgbClr val="4CC1E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77835A10-6B07-4712-825D-AED172291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5353" y="2914479"/>
                <a:ext cx="1095419" cy="1399178"/>
              </a:xfrm>
              <a:custGeom>
                <a:avLst/>
                <a:gdLst>
                  <a:gd name="T0" fmla="*/ 5019 w 5801"/>
                  <a:gd name="T1" fmla="*/ 0 h 7411"/>
                  <a:gd name="T2" fmla="*/ 5019 w 5801"/>
                  <a:gd name="T3" fmla="*/ 7411 h 7411"/>
                  <a:gd name="T4" fmla="*/ 0 w 5801"/>
                  <a:gd name="T5" fmla="*/ 5781 h 7411"/>
                  <a:gd name="T6" fmla="*/ 0 w 5801"/>
                  <a:gd name="T7" fmla="*/ 1630 h 7411"/>
                  <a:gd name="T8" fmla="*/ 5019 w 5801"/>
                  <a:gd name="T9" fmla="*/ 0 h 7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01" h="7411">
                    <a:moveTo>
                      <a:pt x="5019" y="0"/>
                    </a:moveTo>
                    <a:cubicBezTo>
                      <a:pt x="5801" y="2408"/>
                      <a:pt x="5801" y="5003"/>
                      <a:pt x="5019" y="7411"/>
                    </a:cubicBezTo>
                    <a:lnTo>
                      <a:pt x="0" y="5781"/>
                    </a:lnTo>
                    <a:cubicBezTo>
                      <a:pt x="439" y="4432"/>
                      <a:pt x="439" y="2979"/>
                      <a:pt x="0" y="1630"/>
                    </a:cubicBezTo>
                    <a:lnTo>
                      <a:pt x="5019" y="0"/>
                    </a:lnTo>
                    <a:close/>
                  </a:path>
                </a:pathLst>
              </a:custGeom>
              <a:solidFill>
                <a:srgbClr val="4CC1EF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BB095B8A-0CDF-4D8F-8FFF-7669FF5D6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4208" y="4005177"/>
                <a:ext cx="1408622" cy="1441673"/>
              </a:xfrm>
              <a:custGeom>
                <a:avLst/>
                <a:gdLst>
                  <a:gd name="T0" fmla="*/ 7458 w 7458"/>
                  <a:gd name="T1" fmla="*/ 1630 h 7626"/>
                  <a:gd name="T2" fmla="*/ 3101 w 7458"/>
                  <a:gd name="T3" fmla="*/ 7626 h 7626"/>
                  <a:gd name="T4" fmla="*/ 0 w 7458"/>
                  <a:gd name="T5" fmla="*/ 3357 h 7626"/>
                  <a:gd name="T6" fmla="*/ 2439 w 7458"/>
                  <a:gd name="T7" fmla="*/ 0 h 7626"/>
                  <a:gd name="T8" fmla="*/ 7458 w 7458"/>
                  <a:gd name="T9" fmla="*/ 1630 h 7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58" h="7626">
                    <a:moveTo>
                      <a:pt x="7458" y="1630"/>
                    </a:moveTo>
                    <a:cubicBezTo>
                      <a:pt x="6675" y="4039"/>
                      <a:pt x="5150" y="6138"/>
                      <a:pt x="3101" y="7626"/>
                    </a:cubicBezTo>
                    <a:lnTo>
                      <a:pt x="0" y="3357"/>
                    </a:lnTo>
                    <a:cubicBezTo>
                      <a:pt x="1147" y="2524"/>
                      <a:pt x="2001" y="1348"/>
                      <a:pt x="2439" y="0"/>
                    </a:cubicBezTo>
                    <a:lnTo>
                      <a:pt x="7458" y="1630"/>
                    </a:lnTo>
                    <a:close/>
                  </a:path>
                </a:pathLst>
              </a:custGeom>
              <a:solidFill>
                <a:srgbClr val="4CC1EF">
                  <a:lumMod val="50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4CAF394B-DEB3-4031-9FD8-D1E98B019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189" y="4639450"/>
                <a:ext cx="1331501" cy="1240216"/>
              </a:xfrm>
              <a:custGeom>
                <a:avLst/>
                <a:gdLst>
                  <a:gd name="T0" fmla="*/ 7049 w 7049"/>
                  <a:gd name="T1" fmla="*/ 4269 h 6560"/>
                  <a:gd name="T2" fmla="*/ 0 w 7049"/>
                  <a:gd name="T3" fmla="*/ 6560 h 6560"/>
                  <a:gd name="T4" fmla="*/ 0 w 7049"/>
                  <a:gd name="T5" fmla="*/ 1283 h 6560"/>
                  <a:gd name="T6" fmla="*/ 3948 w 7049"/>
                  <a:gd name="T7" fmla="*/ 0 h 6560"/>
                  <a:gd name="T8" fmla="*/ 7049 w 7049"/>
                  <a:gd name="T9" fmla="*/ 4269 h 6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49" h="6560">
                    <a:moveTo>
                      <a:pt x="7049" y="4269"/>
                    </a:moveTo>
                    <a:cubicBezTo>
                      <a:pt x="5000" y="5758"/>
                      <a:pt x="2533" y="6560"/>
                      <a:pt x="0" y="6560"/>
                    </a:cubicBezTo>
                    <a:lnTo>
                      <a:pt x="0" y="1283"/>
                    </a:lnTo>
                    <a:cubicBezTo>
                      <a:pt x="1419" y="1283"/>
                      <a:pt x="2800" y="834"/>
                      <a:pt x="3948" y="0"/>
                    </a:cubicBezTo>
                    <a:lnTo>
                      <a:pt x="7049" y="4269"/>
                    </a:lnTo>
                    <a:close/>
                  </a:path>
                </a:pathLst>
              </a:custGeom>
              <a:solidFill>
                <a:srgbClr val="3A5C84">
                  <a:lumMod val="75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9EC6518-6E1F-473D-8E9C-08C9980DB772}"/>
                </a:ext>
              </a:extLst>
            </p:cNvPr>
            <p:cNvGrpSpPr/>
            <p:nvPr/>
          </p:nvGrpSpPr>
          <p:grpSpPr>
            <a:xfrm>
              <a:off x="7782186" y="4578050"/>
              <a:ext cx="2202816" cy="701385"/>
              <a:chOff x="8289309" y="4207658"/>
              <a:chExt cx="2937088" cy="935178"/>
            </a:xfrm>
          </p:grpSpPr>
          <p:sp>
            <p:nvSpPr>
              <p:cNvPr id="13" name="TextBox 30">
                <a:extLst>
                  <a:ext uri="{FF2B5EF4-FFF2-40B4-BE49-F238E27FC236}">
                    <a16:creationId xmlns:a16="http://schemas.microsoft.com/office/drawing/2014/main" id="{96D32D0F-18B3-4EB1-875A-227314EB9A72}"/>
                  </a:ext>
                </a:extLst>
              </p:cNvPr>
              <p:cNvSpPr txBox="1"/>
              <p:nvPr/>
            </p:nvSpPr>
            <p:spPr>
              <a:xfrm>
                <a:off x="8289309" y="4207658"/>
                <a:ext cx="2937088" cy="388419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all" spc="0" normalizeH="0" baseline="0" noProof="1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Small in Size</a:t>
                </a:r>
              </a:p>
            </p:txBody>
          </p:sp>
          <p:sp>
            <p:nvSpPr>
              <p:cNvPr id="14" name="TextBox 31">
                <a:extLst>
                  <a:ext uri="{FF2B5EF4-FFF2-40B4-BE49-F238E27FC236}">
                    <a16:creationId xmlns:a16="http://schemas.microsoft.com/office/drawing/2014/main" id="{1D40D221-2BEA-4745-BC28-B6D7D29A110D}"/>
                  </a:ext>
                </a:extLst>
              </p:cNvPr>
              <p:cNvSpPr txBox="1"/>
              <p:nvPr/>
            </p:nvSpPr>
            <p:spPr>
              <a:xfrm>
                <a:off x="8297103" y="4527839"/>
                <a:ext cx="2929293" cy="614997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noProof="1">
                    <a:solidFill>
                      <a:srgbClr val="002060"/>
                    </a:solidFill>
                    <a:latin typeface="Calibri" panose="020F0502020204030204"/>
                  </a:rPr>
                  <a:t>To</a:t>
                </a:r>
                <a:r>
                  <a:rPr kumimoji="0" lang="en-US" sz="1600" b="0" i="0" u="none" strike="noStrike" kern="1200" cap="none" spc="0" normalizeH="0" baseline="0" noProof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allow everyone a chance to talk</a:t>
                </a:r>
              </a:p>
            </p:txBody>
          </p:sp>
        </p:grp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DA2EF52B-B4FA-4F8B-87E9-DBF0B8A21F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981" y="980104"/>
            <a:ext cx="792000" cy="792000"/>
          </a:xfrm>
          <a:prstGeom prst="rect">
            <a:avLst/>
          </a:prstGeom>
        </p:spPr>
      </p:pic>
      <p:pic>
        <p:nvPicPr>
          <p:cNvPr id="28" name="Picture 2" descr="Family ">
            <a:extLst>
              <a:ext uri="{FF2B5EF4-FFF2-40B4-BE49-F238E27FC236}">
                <a16:creationId xmlns:a16="http://schemas.microsoft.com/office/drawing/2014/main" id="{44646FF2-E807-44F8-8EEF-60E7563AB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781" y="1893778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elp ">
            <a:extLst>
              <a:ext uri="{FF2B5EF4-FFF2-40B4-BE49-F238E27FC236}">
                <a16:creationId xmlns:a16="http://schemas.microsoft.com/office/drawing/2014/main" id="{0BB8791D-B946-4FD9-B76B-BC9C2E5EA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67" y="3225014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43B5F1B-9EC0-4DD4-B570-D7B4689E8B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220" y="4388196"/>
            <a:ext cx="828000" cy="828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C368CC6-9A57-4542-8189-0424CE411C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06263" y="526743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22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2023-03-27T12:50:05Z</dcterms:created>
  <dcterms:modified xsi:type="dcterms:W3CDTF">2023-03-27T12:52:56Z</dcterms:modified>
</cp:coreProperties>
</file>