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8306-B965-4747-A66E-CE18DD34E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44582-C9F7-4045-B18B-7251E8015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3A06-006D-4ECE-A08E-D5928314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DED0B-5998-4AB7-868B-B60DDCCA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396A2-6EB1-41D1-B75A-D457FF28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326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A58FC-F2C6-4129-8471-D3A5E926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EDBC4-0A14-4FB5-91DC-558ECB667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E2BBD-174C-48C3-B37D-85945E9BE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4626F-ED8D-4AC1-91C1-9775B32A7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52229-48F8-4901-8683-D768599A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472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6E36E-B96B-40C1-A6CB-C3CF1E641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011261-8E68-4135-8339-570932D6F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14DC1-5F58-4D99-99DA-541A19236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ACCF3-5FA3-44F9-A4D7-6F430006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F2497-72DC-494E-94D2-33ABFA90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251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EAA9-7281-4822-AA8C-CC0EFB8A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F8100-CFFE-46F1-9AA5-E82ADC0D9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87EDD-8F23-4430-BDEF-56EE92B3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FABBF-A1C7-42A6-9B94-B675ABF0A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327E-EBB0-407C-A74C-6846BC8F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272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7E6DA-E426-4DAD-99A4-F68AF705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DA09-6F0D-4251-A553-8B97AF5CD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3B96-3F41-4967-96EB-E420542D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77BB8-A081-4E3D-A579-F919DD16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02603-14F2-4FDD-AF40-5E10DE34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60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0234-9487-480A-A080-C883916FA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5A74A-01E3-467F-88A9-6B22A46E5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CCD0B-F5CB-404E-81E8-B3062DFC8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FB68A-FBF5-46CB-B6C2-FBA6237C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634D1-0F8A-41D0-A340-D8FD0F3C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2A984-951E-4B78-9E26-CE3E9758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217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32DF4-148A-4DEA-9240-18D89F75F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B8B94-E72D-4449-ACCA-8F7CA8171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D20DA-4F50-46B3-8548-20EA42347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A079A8-4E8A-4A11-9EF7-1235E310F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5C263-2B5B-437C-A9D6-E83FD1169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CCB93-2F84-4B90-9E7A-77A7E63E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ACCD7-F2CF-43CF-ACC4-70068FF3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4CA0B1-4C4B-44CE-83D9-CAC9CC8E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920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36A72-75C3-4BB4-8224-54907C137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FD1F5C-CC1A-48B3-AD6C-DCED1F63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C63E6-DE5B-4298-B491-8FEF76DC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4ED2D-CBD2-404D-BD40-8E551CA6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707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1DEF0-C011-4003-BB51-8AFE82626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38E238-1656-4F3B-8355-FD202EB9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8827-9847-4543-9441-CCDBA2E6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333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5C9C3-5BC6-4674-A6C6-3AE39C904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4E8E-50ED-4418-8C4D-828638225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CD841-8FC2-4F36-87A0-A77DF6189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CCF0F-2FDE-40BB-9F39-2215AD493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16D14-7340-4E51-93EE-DD879ACFC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75516-C9E9-4773-9791-65FDE0C9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802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07D7-5B7C-47B4-8598-6E524DA7C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3A2E4-8954-4323-B173-E29430EC3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912CC-B98E-40C3-BEB7-5655C3CEA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ECC67-7523-40BD-BAD9-DE3646BD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D5E23-B608-4E64-A461-897B3DE7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68B39-7BDE-43E7-BA4B-7BE5DED7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547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130644-9EDB-47A9-9C35-0EDCDF253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96843-F017-44B9-B4AC-DC94B4180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CA4D3-DF9A-45D4-9854-78509A562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1E229-0072-4670-9DFA-208BB4468946}" type="datetimeFigureOut">
              <a:rPr lang="en-MY" smtClean="0"/>
              <a:t>11/8/2023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D610E-8716-484B-A8BD-EF5769092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60206-34AE-4FEF-B603-2507BC6EC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7CAFE-504C-4CA4-99BD-02B094A3BCA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653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B83155F-28F0-4B63-ADF9-D3844239E63B}"/>
              </a:ext>
            </a:extLst>
          </p:cNvPr>
          <p:cNvSpPr/>
          <p:nvPr/>
        </p:nvSpPr>
        <p:spPr>
          <a:xfrm>
            <a:off x="2049946" y="1656157"/>
            <a:ext cx="2381301" cy="1454098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tIns="20574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 Institute for Research in Tuberculosis (NIRT), Chennai 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4703B4C-7E1D-4DAC-8F79-76D5875073ED}"/>
              </a:ext>
            </a:extLst>
          </p:cNvPr>
          <p:cNvSpPr/>
          <p:nvPr/>
        </p:nvSpPr>
        <p:spPr>
          <a:xfrm>
            <a:off x="4802646" y="1656157"/>
            <a:ext cx="2381301" cy="1454098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tIns="20574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Bhopal Memorial Hospital and Research Centre (BMHRC), Bhopal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3881ED8-D7B2-4A75-A541-BE56D8058B79}"/>
              </a:ext>
            </a:extLst>
          </p:cNvPr>
          <p:cNvSpPr/>
          <p:nvPr/>
        </p:nvSpPr>
        <p:spPr>
          <a:xfrm>
            <a:off x="7555345" y="1656157"/>
            <a:ext cx="2381301" cy="1454098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tIns="20574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 Institute of TB &amp; Respiratory diseases (NIRTD), New Delhi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E485E85-FFA7-4E70-860C-DA7A3792F4EA}"/>
              </a:ext>
            </a:extLst>
          </p:cNvPr>
          <p:cNvSpPr/>
          <p:nvPr/>
        </p:nvSpPr>
        <p:spPr>
          <a:xfrm>
            <a:off x="2049946" y="1451352"/>
            <a:ext cx="2381301" cy="44516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rgbClr val="3A5C8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Ins="2743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B77506E-3023-4907-B7D0-59E2F59D7A87}"/>
              </a:ext>
            </a:extLst>
          </p:cNvPr>
          <p:cNvSpPr/>
          <p:nvPr/>
        </p:nvSpPr>
        <p:spPr>
          <a:xfrm>
            <a:off x="4802646" y="1451352"/>
            <a:ext cx="2381301" cy="44516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rgbClr val="F793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Ins="2743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AFFB32D-91AC-4094-9D95-DEFA52B5B474}"/>
              </a:ext>
            </a:extLst>
          </p:cNvPr>
          <p:cNvSpPr/>
          <p:nvPr/>
        </p:nvSpPr>
        <p:spPr>
          <a:xfrm>
            <a:off x="7555345" y="1451352"/>
            <a:ext cx="2381301" cy="44516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rgbClr val="4CC1E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Ins="2743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EE27AEF-2DBE-488D-A0E8-B6BB3D880C98}"/>
              </a:ext>
            </a:extLst>
          </p:cNvPr>
          <p:cNvSpPr/>
          <p:nvPr/>
        </p:nvSpPr>
        <p:spPr>
          <a:xfrm>
            <a:off x="2049946" y="3895048"/>
            <a:ext cx="2381301" cy="1454098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tIns="20574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 Tuberculosis Institute (NTI), Bangalore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4D18A3B-E197-4A8F-A113-3A527E7DDA2F}"/>
              </a:ext>
            </a:extLst>
          </p:cNvPr>
          <p:cNvSpPr/>
          <p:nvPr/>
        </p:nvSpPr>
        <p:spPr>
          <a:xfrm>
            <a:off x="4802646" y="3895048"/>
            <a:ext cx="2381301" cy="1454098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tIns="20574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 Medical Research Centre (RMRC), Bhubhaneswar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A4D05C2-204E-4065-A503-0085633D9F4F}"/>
              </a:ext>
            </a:extLst>
          </p:cNvPr>
          <p:cNvSpPr/>
          <p:nvPr/>
        </p:nvSpPr>
        <p:spPr>
          <a:xfrm>
            <a:off x="7555345" y="3895048"/>
            <a:ext cx="2381301" cy="1454098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tIns="20574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 JALMA Institute for Leprosy and other Mycobacterial diseases (NJIL &amp; OMD), Agra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DBD22D6-84DE-4A93-986B-614DC86AF0A8}"/>
              </a:ext>
            </a:extLst>
          </p:cNvPr>
          <p:cNvSpPr/>
          <p:nvPr/>
        </p:nvSpPr>
        <p:spPr>
          <a:xfrm>
            <a:off x="2049946" y="3690243"/>
            <a:ext cx="2381301" cy="44516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rgbClr val="FFCC4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Ins="2743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C8BDA1D-8B5A-4DB1-B363-EEB9EAC7BE26}"/>
              </a:ext>
            </a:extLst>
          </p:cNvPr>
          <p:cNvSpPr/>
          <p:nvPr/>
        </p:nvSpPr>
        <p:spPr>
          <a:xfrm>
            <a:off x="4802646" y="3690243"/>
            <a:ext cx="2381301" cy="44516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rgbClr val="C1301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Ins="2743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F0801B8-D577-4DEE-9E87-07459B072A90}"/>
              </a:ext>
            </a:extLst>
          </p:cNvPr>
          <p:cNvSpPr/>
          <p:nvPr/>
        </p:nvSpPr>
        <p:spPr>
          <a:xfrm>
            <a:off x="7555345" y="3690243"/>
            <a:ext cx="2381301" cy="44516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rgbClr val="A2B9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Ins="2743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1958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2023-08-11T07:05:40Z</dcterms:created>
  <dcterms:modified xsi:type="dcterms:W3CDTF">2023-08-11T07:06:05Z</dcterms:modified>
</cp:coreProperties>
</file>