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60504-D92B-4985-8CFA-91458FCC7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82EC4-6A87-4831-A5C6-C09CCB00C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AA28A-1ABE-45D7-B828-1DAC180B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6332A-6316-436A-87C2-AB16B6D65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B5DA6-8DE3-49C1-891A-7EB3F7A2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195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8CA8-5585-4966-9C0F-44FE533BA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D833C-1199-49CE-87D2-5585F1BBE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467BD-D78F-488B-B7FA-860D4CEA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3E61A-1786-46C5-82C4-550665FA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31294-B1DB-4DDF-AD7E-575A9BFD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018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8C930-78E5-4F28-97B9-8FF0F13A6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A323E-1BFC-40CE-BEEF-97C059CE8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6897-64C7-46FF-8261-7A52F5697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3148E-8D0C-48DC-807C-FBCDB7BA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2A476-7485-4277-B408-0136ED38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818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98642-2FBA-4FF1-BAF6-4111337B3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7CE6A-0071-4DFE-A1B2-9BF72CABC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62D2-21D2-4FD7-99DC-EE11CD5F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35CA7-A3ED-4975-8E7C-9960C8859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C4820-9516-412E-ACB8-CBA14C4E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610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E577-B1E3-4132-8BC7-A78255BA5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3A581-443F-4866-8F5B-F698430A2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0D8AD-2137-4DF2-A599-A33162D1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176BD-2525-458D-A9F9-D4AD8DFC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3EEF6-753A-44B4-BB80-9A519728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971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E867-40C7-4873-9225-A8A138A3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AE9A3-AEC6-45A7-8363-AEEF43B43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1B074-44B3-423A-996D-F496B717E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9CF99-3019-468D-AA2A-270C737DE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6C5089-5F07-4BFE-B513-78FFC391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278AB-58DE-4C25-8F24-F1A858A9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146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A24A4-C39D-4EA9-926B-A0FC43449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211F6-93E5-4FDC-8A09-06355275A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3862A-FF4A-4D80-BCED-E67F1AD0C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FF247-E997-4801-B63E-A700A2002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0A509-01ED-4E03-B711-C6905757E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087018-AC31-4B0F-B308-6846DE4B2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3E9FFF-D009-4E2C-9415-F4B000B2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38F0E-7064-4B92-8EC5-77A1D6C3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889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AA61-CECA-40E3-AE32-9FDD9C3B7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ADD41-EDB7-4A60-A4F8-AB2949F8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EB7AD-C2D6-4157-BD58-D17D653C0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BAB6-19B1-4D3E-844E-2BBD8AB4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6032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C0BAF-6A33-41E0-9EAD-78A4B221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63A513-C1C7-45F2-B120-13F663E6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9B169-EF17-40B1-ACCF-18AFDE0C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031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709C-D6B6-46E9-8CDF-C80D6D464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A2E0-8341-425A-822C-E2C5BC22A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CB1D1-295F-46BB-8E5C-3CCE8C6F0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951F9-D76F-4391-8FE2-E57DDBBB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122CB-5409-49C7-904A-33AA1A2D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4DB75-CF39-4FDE-9E82-86052757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415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AE8E-EDE4-4635-9E18-06F1C64F0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4A5942-1785-4D47-92F6-816B7ADDF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F5E13-51CC-4280-944D-0118EDE2F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9AD-6FF4-4BAE-8C84-0C8BB37E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69772-3D4C-460C-80D0-E87DC1EE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7DCB2-68CF-4656-901B-06E47E9A8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106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8A1956-88C7-4081-ADC3-AE7B3DAB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DD42-9ADF-4467-8BF1-8B6F0B600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24E97-3B05-4B6A-91C3-DEAE68950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1BA1A-1F95-4121-A50B-4A5ED6839D67}" type="datetimeFigureOut">
              <a:rPr lang="en-MY" smtClean="0"/>
              <a:t>9/8/2023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FC3C9-F7AE-477A-B6CF-D9E069BC5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7F6D1-5E11-44D3-9754-71DB7CEE1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4E350-7370-4EED-81BA-03E906B4E01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573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A8C0015-7C41-4CC3-B7C1-A6165B514B7F}"/>
              </a:ext>
            </a:extLst>
          </p:cNvPr>
          <p:cNvSpPr/>
          <p:nvPr/>
        </p:nvSpPr>
        <p:spPr>
          <a:xfrm>
            <a:off x="-1846400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272E4F-E1A4-46AA-9768-47D6C1F3EA20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-3224310" y="990218"/>
            <a:ext cx="1010318" cy="387446"/>
          </a:xfrm>
          <a:prstGeom prst="rect">
            <a:avLst/>
          </a:prstGeom>
          <a:solidFill>
            <a:srgbClr val="027123"/>
          </a:solidFill>
          <a:ln w="12700" algn="ctr">
            <a:solidFill>
              <a:srgbClr val="FFFFFF">
                <a:lumMod val="65000"/>
              </a:srgbClr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</a:rPr>
              <a:t>Activity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150B32-638E-41E1-9577-806AA3AF423D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-3470854" y="4685373"/>
            <a:ext cx="1514126" cy="398379"/>
          </a:xfrm>
          <a:prstGeom prst="rect">
            <a:avLst/>
          </a:prstGeom>
          <a:solidFill>
            <a:srgbClr val="027123"/>
          </a:solidFill>
          <a:ln w="12700" algn="ctr">
            <a:solidFill>
              <a:srgbClr val="FFFFFF">
                <a:lumMod val="65000"/>
              </a:srgbClr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</a:rPr>
              <a:t>User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29AEA8F-B746-4E50-BE9D-3F0F35004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814789"/>
              </p:ext>
            </p:extLst>
          </p:nvPr>
        </p:nvGraphicFramePr>
        <p:xfrm>
          <a:off x="-2324100" y="678782"/>
          <a:ext cx="1473200" cy="4962844"/>
        </p:xfrm>
        <a:graphic>
          <a:graphicData uri="http://schemas.openxmlformats.org/drawingml/2006/table">
            <a:tbl>
              <a:tblPr firstRow="1" bandRow="1"/>
              <a:tblGrid>
                <a:gridCol w="1473200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6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Identify a presumptive or confirmed case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186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enrollment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47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Peripheral Health Institute (PHI)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E6782056-6EA8-4C5C-987C-4B1AD4533E4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-3848260" y="2709111"/>
            <a:ext cx="2286000" cy="398378"/>
          </a:xfrm>
          <a:prstGeom prst="rect">
            <a:avLst/>
          </a:prstGeom>
          <a:solidFill>
            <a:srgbClr val="027123"/>
          </a:solidFill>
          <a:ln w="12700" algn="ctr">
            <a:solidFill>
              <a:srgbClr val="FFFFFF">
                <a:lumMod val="65000"/>
              </a:srgbClr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</a:rPr>
              <a:t>Module to be used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62C139C-5BAD-48D7-8B32-FF3420274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236876"/>
              </p:ext>
            </p:extLst>
          </p:nvPr>
        </p:nvGraphicFramePr>
        <p:xfrm>
          <a:off x="-668929" y="678781"/>
          <a:ext cx="1473200" cy="4962845"/>
        </p:xfrm>
        <a:graphic>
          <a:graphicData uri="http://schemas.openxmlformats.org/drawingml/2006/table">
            <a:tbl>
              <a:tblPr firstRow="1" bandRow="1"/>
              <a:tblGrid>
                <a:gridCol w="1473200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6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Diagnosis </a:t>
                      </a: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18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Test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47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DMC or CBNAAT or C &amp; DST labs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56793124-B7DD-428B-A17E-EFD36771B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37852"/>
              </p:ext>
            </p:extLst>
          </p:nvPr>
        </p:nvGraphicFramePr>
        <p:xfrm>
          <a:off x="986242" y="678781"/>
          <a:ext cx="1674424" cy="4962845"/>
        </p:xfrm>
        <a:graphic>
          <a:graphicData uri="http://schemas.openxmlformats.org/drawingml/2006/table">
            <a:tbl>
              <a:tblPr firstRow="1" bandRow="1"/>
              <a:tblGrid>
                <a:gridCol w="1674424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0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Treatment initiation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33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Treatment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Prescription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Contact tracing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Comorbidity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Health facilities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Engagement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Staff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387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8D34B352-BDB7-475E-A61B-6E06532A4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77669"/>
              </p:ext>
            </p:extLst>
          </p:nvPr>
        </p:nvGraphicFramePr>
        <p:xfrm>
          <a:off x="2811673" y="678780"/>
          <a:ext cx="1473200" cy="4962845"/>
        </p:xfrm>
        <a:graphic>
          <a:graphicData uri="http://schemas.openxmlformats.org/drawingml/2006/table">
            <a:tbl>
              <a:tblPr firstRow="1" bandRow="1"/>
              <a:tblGrid>
                <a:gridCol w="1473200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6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Adherence monitoring  </a:t>
                      </a: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18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Adherence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47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A701221-D08D-4F63-B628-1568A3F0A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74404"/>
              </p:ext>
            </p:extLst>
          </p:nvPr>
        </p:nvGraphicFramePr>
        <p:xfrm>
          <a:off x="4435880" y="678780"/>
          <a:ext cx="1473200" cy="4962845"/>
        </p:xfrm>
        <a:graphic>
          <a:graphicData uri="http://schemas.openxmlformats.org/drawingml/2006/table">
            <a:tbl>
              <a:tblPr firstRow="1" bandRow="1"/>
              <a:tblGrid>
                <a:gridCol w="1473200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6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Follow-up tests </a:t>
                      </a: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18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Test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47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8EF4D27-FB07-497B-8F3C-F4A403AB1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604698"/>
              </p:ext>
            </p:extLst>
          </p:nvPr>
        </p:nvGraphicFramePr>
        <p:xfrm>
          <a:off x="6060087" y="692907"/>
          <a:ext cx="1674424" cy="4962845"/>
        </p:xfrm>
        <a:graphic>
          <a:graphicData uri="http://schemas.openxmlformats.org/drawingml/2006/table">
            <a:tbl>
              <a:tblPr firstRow="1" bandRow="1"/>
              <a:tblGrid>
                <a:gridCol w="1674424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0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Update patient details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33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Delete patient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Treatment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Prescription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Health facilities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Engagement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Staff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Notes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387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AA60B6F-EB2B-420C-81B7-A86315482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401332"/>
              </p:ext>
            </p:extLst>
          </p:nvPr>
        </p:nvGraphicFramePr>
        <p:xfrm>
          <a:off x="7947446" y="692907"/>
          <a:ext cx="1473200" cy="4962845"/>
        </p:xfrm>
        <a:graphic>
          <a:graphicData uri="http://schemas.openxmlformats.org/drawingml/2006/table">
            <a:tbl>
              <a:tblPr firstRow="1" bandRow="1"/>
              <a:tblGrid>
                <a:gridCol w="1473200">
                  <a:extLst>
                    <a:ext uri="{9D8B030D-6E8A-4147-A177-3AD203B41FA5}">
                      <a16:colId xmlns:a16="http://schemas.microsoft.com/office/drawing/2014/main" val="4272205169"/>
                    </a:ext>
                  </a:extLst>
                </a:gridCol>
              </a:tblGrid>
              <a:tr h="1096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Declare outcomes </a:t>
                      </a:r>
                      <a:r>
                        <a:rPr lang="en-US" sz="1400" b="0" dirty="0">
                          <a:solidFill>
                            <a:schemeClr val="accent1"/>
                          </a:solidFill>
                        </a:rPr>
                        <a:t>&lt;One-time&gt;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72558"/>
                  </a:ext>
                </a:extLst>
              </a:tr>
              <a:tr h="2318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Close case </a:t>
                      </a:r>
                      <a:endParaRPr kumimoji="0" 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B02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2841"/>
                  </a:ext>
                </a:extLst>
              </a:tr>
              <a:tr h="1547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3A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3E0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35961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31F84985-6329-4461-B982-40A5AE112817}"/>
              </a:ext>
            </a:extLst>
          </p:cNvPr>
          <p:cNvSpPr/>
          <p:nvPr/>
        </p:nvSpPr>
        <p:spPr>
          <a:xfrm>
            <a:off x="-191229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9833A62-B5FE-4ED0-8638-A34AA272320C}"/>
              </a:ext>
            </a:extLst>
          </p:cNvPr>
          <p:cNvSpPr/>
          <p:nvPr/>
        </p:nvSpPr>
        <p:spPr>
          <a:xfrm>
            <a:off x="1564554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F8D438-0621-46E0-B636-01D039B3D584}"/>
              </a:ext>
            </a:extLst>
          </p:cNvPr>
          <p:cNvSpPr/>
          <p:nvPr/>
        </p:nvSpPr>
        <p:spPr>
          <a:xfrm>
            <a:off x="3289373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31960F5-1C0E-4B89-8648-A65E2C4D2AE3}"/>
              </a:ext>
            </a:extLst>
          </p:cNvPr>
          <p:cNvSpPr/>
          <p:nvPr/>
        </p:nvSpPr>
        <p:spPr>
          <a:xfrm>
            <a:off x="4913580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B4F06B4-C6E9-4ACB-8ADD-05569EE831AA}"/>
              </a:ext>
            </a:extLst>
          </p:cNvPr>
          <p:cNvSpPr/>
          <p:nvPr/>
        </p:nvSpPr>
        <p:spPr>
          <a:xfrm>
            <a:off x="6638399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1DE861-4EBF-41B8-A566-FF4826C50D02}"/>
              </a:ext>
            </a:extLst>
          </p:cNvPr>
          <p:cNvSpPr/>
          <p:nvPr/>
        </p:nvSpPr>
        <p:spPr>
          <a:xfrm>
            <a:off x="8374670" y="0"/>
            <a:ext cx="517800" cy="512064"/>
          </a:xfrm>
          <a:prstGeom prst="rect">
            <a:avLst/>
          </a:prstGeom>
          <a:solidFill>
            <a:srgbClr val="005587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4458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2023-08-09T06:21:57Z</dcterms:created>
  <dcterms:modified xsi:type="dcterms:W3CDTF">2023-08-09T06:22:32Z</dcterms:modified>
</cp:coreProperties>
</file>